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9D562-9F82-4644-993A-3CAF5B4A8C73}" v="1" dt="2022-10-16T14:19:56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/>
    <p:restoredTop sz="95741"/>
  </p:normalViewPr>
  <p:slideViewPr>
    <p:cSldViewPr snapToGrid="0">
      <p:cViewPr varScale="1">
        <p:scale>
          <a:sx n="70" d="100"/>
          <a:sy n="70" d="100"/>
        </p:scale>
        <p:origin x="192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 van Steen" userId="b7af8d2b-3eda-4fcb-a931-3c6afb410171" providerId="ADAL" clId="{2079D562-9F82-4644-993A-3CAF5B4A8C73}"/>
    <pc:docChg chg="undo custSel modSld">
      <pc:chgData name="Inge van Steen" userId="b7af8d2b-3eda-4fcb-a931-3c6afb410171" providerId="ADAL" clId="{2079D562-9F82-4644-993A-3CAF5B4A8C73}" dt="2022-10-16T14:20:05.358" v="11" actId="26606"/>
      <pc:docMkLst>
        <pc:docMk/>
      </pc:docMkLst>
      <pc:sldChg chg="addSp delSp modSp mod setBg setClrOvrMap">
        <pc:chgData name="Inge van Steen" userId="b7af8d2b-3eda-4fcb-a931-3c6afb410171" providerId="ADAL" clId="{2079D562-9F82-4644-993A-3CAF5B4A8C73}" dt="2022-10-16T14:10:58.535" v="9" actId="26606"/>
        <pc:sldMkLst>
          <pc:docMk/>
          <pc:sldMk cId="3060783900" sldId="258"/>
        </pc:sldMkLst>
        <pc:spChg chg="mod">
          <ac:chgData name="Inge van Steen" userId="b7af8d2b-3eda-4fcb-a931-3c6afb410171" providerId="ADAL" clId="{2079D562-9F82-4644-993A-3CAF5B4A8C73}" dt="2022-10-16T14:10:58.535" v="9" actId="26606"/>
          <ac:spMkLst>
            <pc:docMk/>
            <pc:sldMk cId="3060783900" sldId="258"/>
            <ac:spMk id="3" creationId="{C115F2D4-A291-D839-46E2-7FEEC034AED5}"/>
          </ac:spMkLst>
        </pc:spChg>
        <pc:spChg chg="mod ord">
          <ac:chgData name="Inge van Steen" userId="b7af8d2b-3eda-4fcb-a931-3c6afb410171" providerId="ADAL" clId="{2079D562-9F82-4644-993A-3CAF5B4A8C73}" dt="2022-10-16T14:10:58.535" v="9" actId="26606"/>
          <ac:spMkLst>
            <pc:docMk/>
            <pc:sldMk cId="3060783900" sldId="258"/>
            <ac:spMk id="5" creationId="{14C9A396-B682-3AEE-6535-956B039F3BAF}"/>
          </ac:spMkLst>
        </pc:spChg>
        <pc:spChg chg="del">
          <ac:chgData name="Inge van Steen" userId="b7af8d2b-3eda-4fcb-a931-3c6afb410171" providerId="ADAL" clId="{2079D562-9F82-4644-993A-3CAF5B4A8C73}" dt="2022-10-16T14:10:58.535" v="9" actId="26606"/>
          <ac:spMkLst>
            <pc:docMk/>
            <pc:sldMk cId="3060783900" sldId="258"/>
            <ac:spMk id="9" creationId="{5E39A796-BE83-48B1-B33F-35C4A32AAB57}"/>
          </ac:spMkLst>
        </pc:spChg>
        <pc:spChg chg="del">
          <ac:chgData name="Inge van Steen" userId="b7af8d2b-3eda-4fcb-a931-3c6afb410171" providerId="ADAL" clId="{2079D562-9F82-4644-993A-3CAF5B4A8C73}" dt="2022-10-16T14:10:58.535" v="9" actId="26606"/>
          <ac:spMkLst>
            <pc:docMk/>
            <pc:sldMk cId="3060783900" sldId="258"/>
            <ac:spMk id="11" creationId="{72F84B47-E267-4194-8194-831DB7B5547F}"/>
          </ac:spMkLst>
        </pc:spChg>
        <pc:spChg chg="add">
          <ac:chgData name="Inge van Steen" userId="b7af8d2b-3eda-4fcb-a931-3c6afb410171" providerId="ADAL" clId="{2079D562-9F82-4644-993A-3CAF5B4A8C73}" dt="2022-10-16T14:10:58.535" v="9" actId="26606"/>
          <ac:spMkLst>
            <pc:docMk/>
            <pc:sldMk cId="3060783900" sldId="258"/>
            <ac:spMk id="16" creationId="{867D4867-5BA7-4462-B2F6-A23F4A622AA7}"/>
          </ac:spMkLst>
        </pc:spChg>
        <pc:picChg chg="mod">
          <ac:chgData name="Inge van Steen" userId="b7af8d2b-3eda-4fcb-a931-3c6afb410171" providerId="ADAL" clId="{2079D562-9F82-4644-993A-3CAF5B4A8C73}" dt="2022-10-16T14:10:58.535" v="9" actId="26606"/>
          <ac:picMkLst>
            <pc:docMk/>
            <pc:sldMk cId="3060783900" sldId="258"/>
            <ac:picMk id="4" creationId="{0A12F6DF-0255-CE13-DD81-03317C7D0903}"/>
          </ac:picMkLst>
        </pc:picChg>
      </pc:sldChg>
      <pc:sldChg chg="addSp delSp modSp mod setBg setClrOvrMap">
        <pc:chgData name="Inge van Steen" userId="b7af8d2b-3eda-4fcb-a931-3c6afb410171" providerId="ADAL" clId="{2079D562-9F82-4644-993A-3CAF5B4A8C73}" dt="2022-10-16T14:10:51.111" v="8" actId="26606"/>
        <pc:sldMkLst>
          <pc:docMk/>
          <pc:sldMk cId="3682239435" sldId="259"/>
        </pc:sldMkLst>
        <pc:spChg chg="mod">
          <ac:chgData name="Inge van Steen" userId="b7af8d2b-3eda-4fcb-a931-3c6afb410171" providerId="ADAL" clId="{2079D562-9F82-4644-993A-3CAF5B4A8C73}" dt="2022-10-16T14:10:51.111" v="8" actId="26606"/>
          <ac:spMkLst>
            <pc:docMk/>
            <pc:sldMk cId="3682239435" sldId="259"/>
            <ac:spMk id="3" creationId="{4D0F2905-D589-F6F5-E88C-9755C15409F5}"/>
          </ac:spMkLst>
        </pc:spChg>
        <pc:spChg chg="add del">
          <ac:chgData name="Inge van Steen" userId="b7af8d2b-3eda-4fcb-a931-3c6afb410171" providerId="ADAL" clId="{2079D562-9F82-4644-993A-3CAF5B4A8C73}" dt="2022-10-16T14:10:45.134" v="5" actId="26606"/>
          <ac:spMkLst>
            <pc:docMk/>
            <pc:sldMk cId="3682239435" sldId="259"/>
            <ac:spMk id="8" creationId="{04812C46-200A-4DEB-A05E-3ED6C68C2387}"/>
          </ac:spMkLst>
        </pc:spChg>
        <pc:spChg chg="add del">
          <ac:chgData name="Inge van Steen" userId="b7af8d2b-3eda-4fcb-a931-3c6afb410171" providerId="ADAL" clId="{2079D562-9F82-4644-993A-3CAF5B4A8C73}" dt="2022-10-16T14:10:45.134" v="5" actId="26606"/>
          <ac:spMkLst>
            <pc:docMk/>
            <pc:sldMk cId="3682239435" sldId="259"/>
            <ac:spMk id="10" creationId="{D1EA859B-E555-4109-94F3-6700E046E008}"/>
          </ac:spMkLst>
        </pc:spChg>
        <pc:spChg chg="add del">
          <ac:chgData name="Inge van Steen" userId="b7af8d2b-3eda-4fcb-a931-3c6afb410171" providerId="ADAL" clId="{2079D562-9F82-4644-993A-3CAF5B4A8C73}" dt="2022-10-16T14:10:51.104" v="7" actId="26606"/>
          <ac:spMkLst>
            <pc:docMk/>
            <pc:sldMk cId="3682239435" sldId="259"/>
            <ac:spMk id="13" creationId="{9B76D444-2756-434F-AE61-96D69830C13E}"/>
          </ac:spMkLst>
        </pc:spChg>
        <pc:spChg chg="add del">
          <ac:chgData name="Inge van Steen" userId="b7af8d2b-3eda-4fcb-a931-3c6afb410171" providerId="ADAL" clId="{2079D562-9F82-4644-993A-3CAF5B4A8C73}" dt="2022-10-16T14:10:51.104" v="7" actId="26606"/>
          <ac:spMkLst>
            <pc:docMk/>
            <pc:sldMk cId="3682239435" sldId="259"/>
            <ac:spMk id="14" creationId="{A27B6159-7734-4564-9E0F-C4BC43C36E52}"/>
          </ac:spMkLst>
        </pc:spChg>
        <pc:spChg chg="add">
          <ac:chgData name="Inge van Steen" userId="b7af8d2b-3eda-4fcb-a931-3c6afb410171" providerId="ADAL" clId="{2079D562-9F82-4644-993A-3CAF5B4A8C73}" dt="2022-10-16T14:10:51.111" v="8" actId="26606"/>
          <ac:spMkLst>
            <pc:docMk/>
            <pc:sldMk cId="3682239435" sldId="259"/>
            <ac:spMk id="16" creationId="{867D4867-5BA7-4462-B2F6-A23F4A622AA7}"/>
          </ac:spMkLst>
        </pc:spChg>
        <pc:picChg chg="mod ord">
          <ac:chgData name="Inge van Steen" userId="b7af8d2b-3eda-4fcb-a931-3c6afb410171" providerId="ADAL" clId="{2079D562-9F82-4644-993A-3CAF5B4A8C73}" dt="2022-10-16T14:10:51.111" v="8" actId="26606"/>
          <ac:picMkLst>
            <pc:docMk/>
            <pc:sldMk cId="3682239435" sldId="259"/>
            <ac:picMk id="2" creationId="{B0335B90-419F-843B-9CBD-E3DA082D4442}"/>
          </ac:picMkLst>
        </pc:picChg>
        <pc:cxnChg chg="add del">
          <ac:chgData name="Inge van Steen" userId="b7af8d2b-3eda-4fcb-a931-3c6afb410171" providerId="ADAL" clId="{2079D562-9F82-4644-993A-3CAF5B4A8C73}" dt="2022-10-16T14:10:51.104" v="7" actId="26606"/>
          <ac:cxnSpMkLst>
            <pc:docMk/>
            <pc:sldMk cId="3682239435" sldId="259"/>
            <ac:cxnSpMk id="12" creationId="{E2FFB46B-05BC-4950-B18A-9593FDAE6ED7}"/>
          </ac:cxnSpMkLst>
        </pc:cxnChg>
      </pc:sldChg>
      <pc:sldChg chg="modSp mod">
        <pc:chgData name="Inge van Steen" userId="b7af8d2b-3eda-4fcb-a931-3c6afb410171" providerId="ADAL" clId="{2079D562-9F82-4644-993A-3CAF5B4A8C73}" dt="2022-10-16T14:10:36.779" v="3" actId="1076"/>
        <pc:sldMkLst>
          <pc:docMk/>
          <pc:sldMk cId="549549974" sldId="260"/>
        </pc:sldMkLst>
        <pc:picChg chg="mod">
          <ac:chgData name="Inge van Steen" userId="b7af8d2b-3eda-4fcb-a931-3c6afb410171" providerId="ADAL" clId="{2079D562-9F82-4644-993A-3CAF5B4A8C73}" dt="2022-10-16T14:10:36.779" v="3" actId="1076"/>
          <ac:picMkLst>
            <pc:docMk/>
            <pc:sldMk cId="549549974" sldId="260"/>
            <ac:picMk id="2" creationId="{3E42726F-0B14-2CAE-3460-0340E53B9746}"/>
          </ac:picMkLst>
        </pc:picChg>
      </pc:sldChg>
      <pc:sldChg chg="addSp modSp mod setBg">
        <pc:chgData name="Inge van Steen" userId="b7af8d2b-3eda-4fcb-a931-3c6afb410171" providerId="ADAL" clId="{2079D562-9F82-4644-993A-3CAF5B4A8C73}" dt="2022-10-16T14:10:26.586" v="1" actId="26606"/>
        <pc:sldMkLst>
          <pc:docMk/>
          <pc:sldMk cId="3808980397" sldId="261"/>
        </pc:sldMkLst>
        <pc:spChg chg="mod">
          <ac:chgData name="Inge van Steen" userId="b7af8d2b-3eda-4fcb-a931-3c6afb410171" providerId="ADAL" clId="{2079D562-9F82-4644-993A-3CAF5B4A8C73}" dt="2022-10-16T14:10:26.586" v="1" actId="26606"/>
          <ac:spMkLst>
            <pc:docMk/>
            <pc:sldMk cId="3808980397" sldId="261"/>
            <ac:spMk id="4" creationId="{4BCD15FB-0842-C913-8944-1C36C14C70CA}"/>
          </ac:spMkLst>
        </pc:spChg>
        <pc:spChg chg="add">
          <ac:chgData name="Inge van Steen" userId="b7af8d2b-3eda-4fcb-a931-3c6afb410171" providerId="ADAL" clId="{2079D562-9F82-4644-993A-3CAF5B4A8C73}" dt="2022-10-16T14:10:26.586" v="1" actId="26606"/>
          <ac:spMkLst>
            <pc:docMk/>
            <pc:sldMk cId="3808980397" sldId="261"/>
            <ac:spMk id="9" creationId="{04812C46-200A-4DEB-A05E-3ED6C68C2387}"/>
          </ac:spMkLst>
        </pc:spChg>
        <pc:spChg chg="add">
          <ac:chgData name="Inge van Steen" userId="b7af8d2b-3eda-4fcb-a931-3c6afb410171" providerId="ADAL" clId="{2079D562-9F82-4644-993A-3CAF5B4A8C73}" dt="2022-10-16T14:10:26.586" v="1" actId="26606"/>
          <ac:spMkLst>
            <pc:docMk/>
            <pc:sldMk cId="3808980397" sldId="261"/>
            <ac:spMk id="11" creationId="{D1EA859B-E555-4109-94F3-6700E046E008}"/>
          </ac:spMkLst>
        </pc:spChg>
        <pc:picChg chg="mod">
          <ac:chgData name="Inge van Steen" userId="b7af8d2b-3eda-4fcb-a931-3c6afb410171" providerId="ADAL" clId="{2079D562-9F82-4644-993A-3CAF5B4A8C73}" dt="2022-10-16T14:10:26.586" v="1" actId="26606"/>
          <ac:picMkLst>
            <pc:docMk/>
            <pc:sldMk cId="3808980397" sldId="261"/>
            <ac:picMk id="3" creationId="{2F9DBD56-3A9D-E6E5-20D2-F26C31F17A97}"/>
          </ac:picMkLst>
        </pc:picChg>
      </pc:sldChg>
      <pc:sldChg chg="addSp modSp mod setBg">
        <pc:chgData name="Inge van Steen" userId="b7af8d2b-3eda-4fcb-a931-3c6afb410171" providerId="ADAL" clId="{2079D562-9F82-4644-993A-3CAF5B4A8C73}" dt="2022-10-16T14:10:22.653" v="0" actId="26606"/>
        <pc:sldMkLst>
          <pc:docMk/>
          <pc:sldMk cId="3914368433" sldId="262"/>
        </pc:sldMkLst>
        <pc:spChg chg="add">
          <ac:chgData name="Inge van Steen" userId="b7af8d2b-3eda-4fcb-a931-3c6afb410171" providerId="ADAL" clId="{2079D562-9F82-4644-993A-3CAF5B4A8C73}" dt="2022-10-16T14:10:22.653" v="0" actId="26606"/>
          <ac:spMkLst>
            <pc:docMk/>
            <pc:sldMk cId="3914368433" sldId="262"/>
            <ac:spMk id="7" creationId="{42A4FC2C-047E-45A5-965D-8E1E3BF09BC6}"/>
          </ac:spMkLst>
        </pc:spChg>
        <pc:picChg chg="mod">
          <ac:chgData name="Inge van Steen" userId="b7af8d2b-3eda-4fcb-a931-3c6afb410171" providerId="ADAL" clId="{2079D562-9F82-4644-993A-3CAF5B4A8C73}" dt="2022-10-16T14:10:22.653" v="0" actId="26606"/>
          <ac:picMkLst>
            <pc:docMk/>
            <pc:sldMk cId="3914368433" sldId="262"/>
            <ac:picMk id="2" creationId="{8CB6A578-E7BA-E2A5-53CF-C52C1D66041E}"/>
          </ac:picMkLst>
        </pc:picChg>
      </pc:sldChg>
      <pc:sldChg chg="addSp delSp modSp mod">
        <pc:chgData name="Inge van Steen" userId="b7af8d2b-3eda-4fcb-a931-3c6afb410171" providerId="ADAL" clId="{2079D562-9F82-4644-993A-3CAF5B4A8C73}" dt="2022-10-16T14:20:05.358" v="11" actId="26606"/>
        <pc:sldMkLst>
          <pc:docMk/>
          <pc:sldMk cId="1384510607" sldId="263"/>
        </pc:sldMkLst>
        <pc:spChg chg="mod ord">
          <ac:chgData name="Inge van Steen" userId="b7af8d2b-3eda-4fcb-a931-3c6afb410171" providerId="ADAL" clId="{2079D562-9F82-4644-993A-3CAF5B4A8C73}" dt="2022-10-16T14:20:05.358" v="11" actId="26606"/>
          <ac:spMkLst>
            <pc:docMk/>
            <pc:sldMk cId="1384510607" sldId="263"/>
            <ac:spMk id="3" creationId="{C5456F09-83F3-5725-06D1-1E4C3AA9B788}"/>
          </ac:spMkLst>
        </pc:spChg>
        <pc:spChg chg="add">
          <ac:chgData name="Inge van Steen" userId="b7af8d2b-3eda-4fcb-a931-3c6afb410171" providerId="ADAL" clId="{2079D562-9F82-4644-993A-3CAF5B4A8C73}" dt="2022-10-16T14:20:05.358" v="11" actId="26606"/>
          <ac:spMkLst>
            <pc:docMk/>
            <pc:sldMk cId="1384510607" sldId="263"/>
            <ac:spMk id="29" creationId="{B497CCB5-5FC2-473C-AFCC-2430CEF1DF71}"/>
          </ac:spMkLst>
        </pc:spChg>
        <pc:spChg chg="add">
          <ac:chgData name="Inge van Steen" userId="b7af8d2b-3eda-4fcb-a931-3c6afb410171" providerId="ADAL" clId="{2079D562-9F82-4644-993A-3CAF5B4A8C73}" dt="2022-10-16T14:20:05.358" v="11" actId="26606"/>
          <ac:spMkLst>
            <pc:docMk/>
            <pc:sldMk cId="1384510607" sldId="263"/>
            <ac:spMk id="31" creationId="{599C8C75-BFDF-44E7-A028-EEB5EDD58817}"/>
          </ac:spMkLst>
        </pc:spChg>
        <pc:picChg chg="mod">
          <ac:chgData name="Inge van Steen" userId="b7af8d2b-3eda-4fcb-a931-3c6afb410171" providerId="ADAL" clId="{2079D562-9F82-4644-993A-3CAF5B4A8C73}" dt="2022-10-16T14:20:05.358" v="11" actId="26606"/>
          <ac:picMkLst>
            <pc:docMk/>
            <pc:sldMk cId="1384510607" sldId="263"/>
            <ac:picMk id="5" creationId="{9DA943B8-8039-0A34-975C-1106918A18D2}"/>
          </ac:picMkLst>
        </pc:picChg>
        <pc:picChg chg="mod">
          <ac:chgData name="Inge van Steen" userId="b7af8d2b-3eda-4fcb-a931-3c6afb410171" providerId="ADAL" clId="{2079D562-9F82-4644-993A-3CAF5B4A8C73}" dt="2022-10-16T14:20:05.358" v="11" actId="26606"/>
          <ac:picMkLst>
            <pc:docMk/>
            <pc:sldMk cId="1384510607" sldId="263"/>
            <ac:picMk id="6" creationId="{B85418F1-A32A-9C48-0694-4C959A4D08BD}"/>
          </ac:picMkLst>
        </pc:picChg>
        <pc:picChg chg="mod">
          <ac:chgData name="Inge van Steen" userId="b7af8d2b-3eda-4fcb-a931-3c6afb410171" providerId="ADAL" clId="{2079D562-9F82-4644-993A-3CAF5B4A8C73}" dt="2022-10-16T14:20:05.358" v="11" actId="26606"/>
          <ac:picMkLst>
            <pc:docMk/>
            <pc:sldMk cId="1384510607" sldId="263"/>
            <ac:picMk id="8" creationId="{D37BDEC2-5859-B257-43FD-6F16C8C93150}"/>
          </ac:picMkLst>
        </pc:picChg>
        <pc:picChg chg="add mod ord">
          <ac:chgData name="Inge van Steen" userId="b7af8d2b-3eda-4fcb-a931-3c6afb410171" providerId="ADAL" clId="{2079D562-9F82-4644-993A-3CAF5B4A8C73}" dt="2022-10-16T14:20:05.358" v="11" actId="26606"/>
          <ac:picMkLst>
            <pc:docMk/>
            <pc:sldMk cId="1384510607" sldId="263"/>
            <ac:picMk id="9" creationId="{E9656239-CA1B-790D-4E1D-5D33537497C3}"/>
          </ac:picMkLst>
        </pc:picChg>
        <pc:cxnChg chg="del">
          <ac:chgData name="Inge van Steen" userId="b7af8d2b-3eda-4fcb-a931-3c6afb410171" providerId="ADAL" clId="{2079D562-9F82-4644-993A-3CAF5B4A8C73}" dt="2022-10-16T14:20:05.358" v="11" actId="26606"/>
          <ac:cxnSpMkLst>
            <pc:docMk/>
            <pc:sldMk cId="1384510607" sldId="263"/>
            <ac:cxnSpMk id="24" creationId="{60188E89-AF78-40F6-B787-E9BD9C62568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0F243-60CB-3EF8-F393-63CD3F071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73B558-6EBE-DA2E-30B2-69DB808EB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54B141-36EA-6825-8F65-B1B3A5B2D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7A42-05F6-D642-A649-E934C1B8DE91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F07A4F-B3C5-D394-B5E2-FA5F521EF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D9583E-EEB1-07AA-3979-727436F6C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47D-6148-8B44-8494-3E1649EFC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28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36C7DE-BA9A-84D5-7514-A27B10F6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E747224-7A24-DBC1-C2B0-FC0F9DD23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8340E6-855D-D7D5-4731-11BDA12B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7A42-05F6-D642-A649-E934C1B8DE91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206ED4-32B8-A365-29C7-657D758DF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B36BAF-3A58-7CAD-F27B-7D9CD872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47D-6148-8B44-8494-3E1649EFC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74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1E08FEE-601A-78D1-FD21-4C876A062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04DF16C-10E4-FE17-4E66-9E2AF5AEE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634987-DE3D-076D-4E3C-A29A306E8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7A42-05F6-D642-A649-E934C1B8DE91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BAA3A9-ABF0-9544-0B24-EE187795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6E7A29-75AB-2FFA-6AFD-EC590BF1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47D-6148-8B44-8494-3E1649EFC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72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3E57F-A586-F033-0B00-7C9472E62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5B6DA2-C672-79E7-1A3E-67709B837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E8864E-5D71-F096-1B2C-65354391E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7A42-05F6-D642-A649-E934C1B8DE91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4D56C3-BFDC-F1EE-2461-32F7F8FA3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B21587-E5F9-77D2-7DB1-E0466871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47D-6148-8B44-8494-3E1649EFC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71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4AE2D-8347-B250-432F-5AB43E6D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5D3D27-8F9B-F8A9-DF98-40BE83C9A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77B9C6-37AB-BEFB-1242-09001F26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7A42-05F6-D642-A649-E934C1B8DE91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E2D27A-50EE-3CBF-D47D-1D341CDDD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4379D2-C110-7A37-419D-361A41CD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47D-6148-8B44-8494-3E1649EFC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33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B1A212-DC9A-16DE-9420-B916C160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3BA938-97AB-F850-6DB2-8DAD403A4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3514CC-20F7-82B9-440A-A23F1EF62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FEA946-4412-0584-2650-293FA9F7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7A42-05F6-D642-A649-E934C1B8DE91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F62CFC-ADDF-E718-E102-97B793CC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32A89C-8FA5-6DD9-138C-990D5075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47D-6148-8B44-8494-3E1649EFC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66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68BC7-F5FB-230C-246D-3CCDF46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3FF11D-B023-7FD5-FB89-2634C5797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892D253-393D-73B2-35C4-FA701697E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D643F4-D5BE-DEAD-7BCD-094735259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DB46356-B889-2B3C-86F7-8D45740D7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E114765-30C0-39F5-4DF8-B4AF2252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7A42-05F6-D642-A649-E934C1B8DE91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B3099EE-22AF-782F-D72D-F9940562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3BBEA88-B5BA-420B-0863-B97A9721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47D-6148-8B44-8494-3E1649EFC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36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D57DA-E1B4-24FE-69AF-C52E7448A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157B120-D899-324F-EB43-6E050F03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7A42-05F6-D642-A649-E934C1B8DE91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426D256-F3FF-8D3B-EFA0-3C5BD88D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BD2D26-E1B9-BD65-3FAD-8A2D339E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47D-6148-8B44-8494-3E1649EFC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29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AF8E3C4-1938-4741-EB87-6124C420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7A42-05F6-D642-A649-E934C1B8DE91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D2F1405-180F-8924-BEF5-B03C08D08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F7C883-6E90-AE0E-4D1A-4F724202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47D-6148-8B44-8494-3E1649EFC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26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185DC-6E81-90F5-9C70-0AF30978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38C087-B323-27B9-2982-2490318A7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6414EF-1931-3559-77B3-A5FB0465A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F42726-6C2D-AA39-4C22-EB6B82BB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7A42-05F6-D642-A649-E934C1B8DE91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DD016E-ACD2-64F3-2506-842FE8381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C91857-1EF5-0A93-AC4E-15E2A138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47D-6148-8B44-8494-3E1649EFC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21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FAEB5-3D60-B961-3E6E-702D280CF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1C5B7D4-E61A-EB35-1992-BFBA9DC1C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017AEF-1199-4DB7-DC33-27250F7E8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D9F9CF-0EC7-1D65-B92E-29747A98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7A42-05F6-D642-A649-E934C1B8DE91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5E094A-338A-DA7D-0318-828D782B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9D7118-9D1A-F6C2-8635-81BC70D1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E47D-6148-8B44-8494-3E1649EFC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88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81E19DB-FD29-37E9-C5E2-EBB9F409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E8B672-F410-4A04-B1D6-1D235F79F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6AB627-24C9-C139-7681-6189FDFCD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D7A42-05F6-D642-A649-E934C1B8DE91}" type="datetimeFigureOut">
              <a:rPr lang="nl-NL" smtClean="0"/>
              <a:t>16-10-2022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B6720B-FDBD-90FB-9007-EC16060CE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C60177-5004-80B8-BB9B-C13384B5E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EE47D-6148-8B44-8494-3E1649EFC5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90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90EB53-BE09-24FE-CED6-BCD3CAF09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25" b="202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BDBEBB3-9532-4ED6-FDBA-6FF3FAF8D201}"/>
              </a:ext>
            </a:extLst>
          </p:cNvPr>
          <p:cNvSpPr txBox="1"/>
          <p:nvPr/>
        </p:nvSpPr>
        <p:spPr>
          <a:xfrm>
            <a:off x="3877056" y="2651760"/>
            <a:ext cx="39925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b="1" dirty="0">
                <a:solidFill>
                  <a:schemeClr val="bg1"/>
                </a:solidFill>
              </a:rPr>
              <a:t>PAPIER-KLEI</a:t>
            </a:r>
          </a:p>
        </p:txBody>
      </p:sp>
    </p:spTree>
    <p:extLst>
      <p:ext uri="{BB962C8B-B14F-4D97-AF65-F5344CB8AC3E}">
        <p14:creationId xmlns:p14="http://schemas.microsoft.com/office/powerpoint/2010/main" val="101871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022287F-3555-6A53-9E90-EB9824446238}"/>
              </a:ext>
            </a:extLst>
          </p:cNvPr>
          <p:cNvSpPr txBox="1"/>
          <p:nvPr/>
        </p:nvSpPr>
        <p:spPr>
          <a:xfrm>
            <a:off x="621792" y="804672"/>
            <a:ext cx="5474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Papier klei bestaat uit dezelfde samenstelling als papier-maché, alleen gebruik je nu ook een blender! </a:t>
            </a:r>
          </a:p>
          <a:p>
            <a:r>
              <a:rPr lang="nl-NL" dirty="0"/>
              <a:t>Voor een "wittere" kleiafwerking gebruik je  </a:t>
            </a:r>
          </a:p>
          <a:p>
            <a:r>
              <a:rPr lang="nl-NL" dirty="0"/>
              <a:t>toiletpapier en lijm maar is niet zo goed voor het milieu</a:t>
            </a:r>
          </a:p>
          <a:p>
            <a:r>
              <a:rPr lang="nl-NL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346EF10-CC5C-E9C0-FA08-FA0B716C79D3}"/>
              </a:ext>
            </a:extLst>
          </p:cNvPr>
          <p:cNvSpPr txBox="1"/>
          <p:nvPr/>
        </p:nvSpPr>
        <p:spPr>
          <a:xfrm>
            <a:off x="551930" y="4049268"/>
            <a:ext cx="58730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Wist je dat versnipperd papier NIET gerecycled kan worden? </a:t>
            </a:r>
          </a:p>
          <a:p>
            <a:endParaRPr lang="nl-NL" dirty="0"/>
          </a:p>
          <a:p>
            <a:r>
              <a:rPr lang="nl-NL" dirty="0"/>
              <a:t>De meeste papierrecyclingfabrieken kunnen versnipperd </a:t>
            </a:r>
          </a:p>
          <a:p>
            <a:r>
              <a:rPr lang="nl-NL" dirty="0"/>
              <a:t>papier niet "verwerken", omdat </a:t>
            </a:r>
          </a:p>
          <a:p>
            <a:r>
              <a:rPr lang="nl-NL" dirty="0"/>
              <a:t>het te klein is of de machines verstopt. </a:t>
            </a:r>
          </a:p>
          <a:p>
            <a:r>
              <a:rPr lang="nl-NL" dirty="0"/>
              <a:t>Dus dit gebruik van versnipperd papier is goed voor het </a:t>
            </a:r>
          </a:p>
          <a:p>
            <a:r>
              <a:rPr lang="nl-NL" dirty="0"/>
              <a:t>Milieu.</a:t>
            </a:r>
          </a:p>
          <a:p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BCF9E5B-D6E3-74AA-AABC-A33322A3F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896" y="0"/>
            <a:ext cx="5438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6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4C9A396-B682-3AEE-6535-956B039F3BAF}"/>
              </a:ext>
            </a:extLst>
          </p:cNvPr>
          <p:cNvSpPr txBox="1"/>
          <p:nvPr/>
        </p:nvSpPr>
        <p:spPr>
          <a:xfrm>
            <a:off x="643468" y="623392"/>
            <a:ext cx="3363974" cy="1607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 heb je nodig?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115F2D4-A291-D839-46E2-7FEEC034AED5}"/>
              </a:ext>
            </a:extLst>
          </p:cNvPr>
          <p:cNvSpPr txBox="1"/>
          <p:nvPr/>
        </p:nvSpPr>
        <p:spPr>
          <a:xfrm>
            <a:off x="643468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versnipperd papier of krant in stukjes gesneden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grote kom heet water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bloem – 1 deel bloem tot 4 delen pulp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zout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een staafmixer of mixer</a:t>
            </a:r>
            <a:endParaRPr lang="en-US" sz="2000" b="0" i="0" u="none" strike="noStrike" dirty="0">
              <a:effectLst/>
            </a:endParaRPr>
          </a:p>
        </p:txBody>
      </p:sp>
      <p:pic>
        <p:nvPicPr>
          <p:cNvPr id="4" name="Afbeelding 3" descr="Afbeelding met bord&#10;&#10;Automatisch gegenereerde beschrijving">
            <a:extLst>
              <a:ext uri="{FF2B5EF4-FFF2-40B4-BE49-F238E27FC236}">
                <a16:creationId xmlns:a16="http://schemas.microsoft.com/office/drawing/2014/main" id="{0A12F6DF-0255-CE13-DD81-03317C7D0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66"/>
          <a:stretch/>
        </p:blipFill>
        <p:spPr>
          <a:xfrm>
            <a:off x="6027057" y="643467"/>
            <a:ext cx="4792181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83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D0F2905-D589-F6F5-E88C-9755C15409F5}"/>
              </a:ext>
            </a:extLst>
          </p:cNvPr>
          <p:cNvSpPr txBox="1"/>
          <p:nvPr/>
        </p:nvSpPr>
        <p:spPr>
          <a:xfrm>
            <a:off x="643468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Begin met het versnipperen van al je papier.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Het gebruik van gestreept papier is een prachtige upcycling-techniek.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0335B90-419F-843B-9CBD-E3DA082D4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04" b="12833"/>
          <a:stretch/>
        </p:blipFill>
        <p:spPr>
          <a:xfrm>
            <a:off x="5297763" y="1642833"/>
            <a:ext cx="6250769" cy="341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39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E42726F-0B14-2CAE-3460-0340E53B9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308" y="1115990"/>
            <a:ext cx="6448532" cy="482718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29066D3-9EA8-B163-5AB1-EF8EEBC0439A}"/>
              </a:ext>
            </a:extLst>
          </p:cNvPr>
          <p:cNvSpPr txBox="1"/>
          <p:nvPr/>
        </p:nvSpPr>
        <p:spPr>
          <a:xfrm>
            <a:off x="237744" y="311741"/>
            <a:ext cx="2157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Meng het water en de papiersnippers goed door elkaar en zorg ervoor dat het volledig bedekt is en het versnipperde papier kan verzadigen.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1D6A130-76FF-69C5-9344-53512A6C11BC}"/>
              </a:ext>
            </a:extLst>
          </p:cNvPr>
          <p:cNvSpPr txBox="1"/>
          <p:nvPr/>
        </p:nvSpPr>
        <p:spPr>
          <a:xfrm>
            <a:off x="274321" y="3529584"/>
            <a:ext cx="3310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 mengsel zal er de volgende dag niet veel anders uitzien.. </a:t>
            </a:r>
          </a:p>
          <a:p>
            <a:r>
              <a:rPr lang="nl-NL" dirty="0"/>
              <a:t>maar het papier is zachter en  klaar om met de hand te blenden!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54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9DBD56-3A9D-E6E5-20D2-F26C31F17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6" b="9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BCD15FB-0842-C913-8944-1C36C14C70CA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Een staafmixer is geweldig of je kunt ook een elektrix-mixer gebruiken. Vraag eerst om toestemming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en zorg er ook voor dat het niet oververhit raakt!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Verpulver het papier met de blender totdat het volledig is afgebroken.</a:t>
            </a:r>
          </a:p>
        </p:txBody>
      </p:sp>
    </p:spTree>
    <p:extLst>
      <p:ext uri="{BB962C8B-B14F-4D97-AF65-F5344CB8AC3E}">
        <p14:creationId xmlns:p14="http://schemas.microsoft.com/office/powerpoint/2010/main" val="3808980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CB6A578-E7BA-E2A5-53CF-C52C1D660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" b="1543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6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37BDEC2-5859-B257-43FD-6F16C8C93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485" r="-1" b="19936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9656239-CA1B-790D-4E1D-5D3353749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01" b="3299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DA943B8-8039-0A34-975C-1106918A18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55" r="1" b="36420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85418F1-A32A-9C48-0694-4C959A4D08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913" b="29837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5456F09-83F3-5725-06D1-1E4C3AA9B788}"/>
              </a:ext>
            </a:extLst>
          </p:cNvPr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Voeg wat bloem en zout toe aan je papierpulpmengsel</a:t>
            </a:r>
          </a:p>
        </p:txBody>
      </p:sp>
      <p:sp>
        <p:nvSpPr>
          <p:cNvPr id="31" name="Frame 30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106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229</Words>
  <Application>Microsoft Macintosh PowerPoint</Application>
  <PresentationFormat>Breedbeeld</PresentationFormat>
  <Paragraphs>29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 van Steen</dc:creator>
  <cp:lastModifiedBy>Inge van Steen</cp:lastModifiedBy>
  <cp:revision>1</cp:revision>
  <dcterms:created xsi:type="dcterms:W3CDTF">2022-10-16T13:31:18Z</dcterms:created>
  <dcterms:modified xsi:type="dcterms:W3CDTF">2022-10-16T14:20:06Z</dcterms:modified>
</cp:coreProperties>
</file>